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32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78" r:id="rId25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27"/>
      <p:bold r:id="rId28"/>
      <p:italic r:id="rId29"/>
      <p:boldItalic r:id="rId30"/>
    </p:embeddedFont>
    <p:embeddedFont>
      <p:font typeface="Rockwell" panose="02060603020205020403" pitchFamily="18" charset="0"/>
      <p:regular r:id="rId31"/>
      <p:bold r:id="rId32"/>
      <p:italic r:id="rId33"/>
      <p:boldItalic r:id="rId34"/>
    </p:embeddedFont>
    <p:embeddedFont>
      <p:font typeface="Trebuchet MS" panose="020B060302020202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g>
</file>

<file path=ppt/media/image43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145122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729596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742386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34281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614872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950163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11396366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1113319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29962183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1762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4508218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6212116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7833355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9438996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8017854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628540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024042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5/29/2018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952485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5/29/2018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343272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  <p:sldLayoutId id="2147483850" r:id="rId18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gif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16659" y="165912"/>
            <a:ext cx="7231272" cy="179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800" dirty="0" err="1"/>
              <a:t>Model</a:t>
            </a:r>
            <a:r>
              <a:rPr lang="es-419" sz="4800" dirty="0"/>
              <a:t> of a Robot </a:t>
            </a:r>
            <a:r>
              <a:rPr lang="es-419" sz="4800" dirty="0" err="1"/>
              <a:t>Arm</a:t>
            </a:r>
            <a:r>
              <a:rPr lang="es-419" sz="4800" dirty="0"/>
              <a:t> in </a:t>
            </a:r>
            <a:r>
              <a:rPr lang="es-419" sz="4800" dirty="0" err="1"/>
              <a:t>Simulink</a:t>
            </a:r>
            <a:endParaRPr sz="4800" dirty="0"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1325495" y="2635025"/>
            <a:ext cx="7102887" cy="24339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Manu Mejía			        142406</a:t>
            </a:r>
            <a:endParaRPr sz="2800" dirty="0"/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 dirty="0"/>
              <a:t>Memo Flores			150951</a:t>
            </a:r>
            <a:endParaRPr sz="2800" dirty="0"/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 dirty="0"/>
              <a:t>Beto Salinas				149038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MODELING A DC MOTOR IN SIMULINK</a:t>
            </a:r>
            <a:endParaRPr dirty="0"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3779" y="1165677"/>
            <a:ext cx="5296442" cy="2999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11700" y="80593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err="1"/>
              <a:t>Datasheet</a:t>
            </a:r>
            <a:endParaRPr dirty="0"/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311700" y="1266324"/>
            <a:ext cx="8520600" cy="3749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419"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>
                <a:solidFill>
                  <a:schemeClr val="tx1">
                    <a:lumMod val="95000"/>
                  </a:schemeClr>
                </a:solidFill>
              </a:rPr>
              <a:t>http://www.gearseds.com/files/GM9236S025.pdf</a:t>
            </a:r>
            <a:endParaRPr dirty="0">
              <a:solidFill>
                <a:schemeClr val="tx1">
                  <a:lumMod val="9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311" y="560189"/>
            <a:ext cx="3587378" cy="36793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11700" y="291237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DC Motor </a:t>
            </a:r>
            <a:r>
              <a:rPr lang="es-419" dirty="0" err="1"/>
              <a:t>Equations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311700" y="1078150"/>
            <a:ext cx="8520600" cy="3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Vs=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RiL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 +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Ldi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+ VB (EMF)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VB= KB * w(t)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T= KT * i(t)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T= IL *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dw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KT*i(t) = IL *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dw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Vs=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RiL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 + L di(t)/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+ KB*w(t)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dw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= KT/IL *i(t)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di(t)/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dt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= 1/L * [Vs –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Ri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(t) – KB w(t)]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Integrating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the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upper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differential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equations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we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can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obtain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 w (angular 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velocity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and i (</a:t>
            </a:r>
            <a:r>
              <a:rPr lang="es-419" b="1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current</a:t>
            </a:r>
            <a:r>
              <a:rPr lang="es-419" b="1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). </a:t>
            </a:r>
            <a:endParaRPr b="1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661" y="998637"/>
            <a:ext cx="3568340" cy="23060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44829" y="239617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err="1"/>
              <a:t>Simulink</a:t>
            </a:r>
            <a:r>
              <a:rPr lang="es-419" dirty="0"/>
              <a:t> </a:t>
            </a:r>
            <a:r>
              <a:rPr lang="es-419" dirty="0" err="1"/>
              <a:t>Model</a:t>
            </a:r>
            <a:endParaRPr dirty="0"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125" y="721731"/>
            <a:ext cx="5262009" cy="3393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Parameters for the Simulink Model</a:t>
            </a:r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2710206" y="1259699"/>
            <a:ext cx="3723587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KT = 2.29e-2  [N-m/A]</a:t>
            </a:r>
            <a:endParaRPr sz="1900" dirty="0">
              <a:solidFill>
                <a:schemeClr val="tx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KB = 2.29e-2  [V/rad/s]</a:t>
            </a:r>
            <a:endParaRPr sz="1900" dirty="0">
              <a:solidFill>
                <a:schemeClr val="tx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R   = 0.71       [</a:t>
            </a:r>
            <a:r>
              <a:rPr lang="es-419" sz="2400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Ohms</a:t>
            </a: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]</a:t>
            </a:r>
            <a:endParaRPr sz="1900" dirty="0">
              <a:solidFill>
                <a:schemeClr val="tx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L   = 0.66        [</a:t>
            </a:r>
            <a:r>
              <a:rPr lang="es-419" sz="2400" dirty="0" err="1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mH</a:t>
            </a: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]</a:t>
            </a:r>
            <a:endParaRPr sz="1900" dirty="0">
              <a:solidFill>
                <a:schemeClr val="tx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2400" dirty="0">
                <a:solidFill>
                  <a:schemeClr val="tx1">
                    <a:lumMod val="95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IL  = 7.1e-6     [kg-m^2]</a:t>
            </a:r>
            <a:endParaRPr sz="2400" dirty="0">
              <a:solidFill>
                <a:schemeClr val="tx1">
                  <a:lumMod val="95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146973" y="193234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err="1"/>
              <a:t>Simulink</a:t>
            </a:r>
            <a:r>
              <a:rPr lang="es-419" dirty="0"/>
              <a:t> </a:t>
            </a:r>
            <a:r>
              <a:rPr lang="es-419" dirty="0" err="1"/>
              <a:t>Model</a:t>
            </a:r>
            <a:r>
              <a:rPr lang="es-419" dirty="0"/>
              <a:t> </a:t>
            </a:r>
            <a:r>
              <a:rPr lang="es-419" dirty="0" err="1"/>
              <a:t>with</a:t>
            </a:r>
            <a:r>
              <a:rPr lang="es-419" dirty="0"/>
              <a:t> </a:t>
            </a:r>
            <a:r>
              <a:rPr lang="es-419" dirty="0" err="1"/>
              <a:t>Parameters</a:t>
            </a:r>
            <a:endParaRPr dirty="0"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550" y="761486"/>
            <a:ext cx="5213446" cy="3686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Angular velocity and current (w, i)</a:t>
            </a:r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65" y="1304825"/>
            <a:ext cx="3564835" cy="27713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9729" y="1304824"/>
            <a:ext cx="3596132" cy="27713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700" y="107094"/>
            <a:ext cx="8520600" cy="707400"/>
          </a:xfrm>
        </p:spPr>
        <p:txBody>
          <a:bodyPr/>
          <a:lstStyle/>
          <a:p>
            <a:r>
              <a:rPr lang="es-MX" dirty="0" err="1"/>
              <a:t>Scorbot-er</a:t>
            </a:r>
            <a:r>
              <a:rPr lang="es-MX" dirty="0"/>
              <a:t> 4pc in </a:t>
            </a:r>
            <a:r>
              <a:rPr lang="es-MX" dirty="0" err="1"/>
              <a:t>simulink</a:t>
            </a:r>
            <a:endParaRPr lang="es-MX" dirty="0"/>
          </a:p>
        </p:txBody>
      </p:sp>
      <p:pic>
        <p:nvPicPr>
          <p:cNvPr id="2050" name="Picture 2" descr="https://lh5.googleusercontent.com/ZxNfXDxwmBHOU45kN9sq5FGct5AxVxOSOel7NcduGeRlCaDeDs3G4ftkDMTxl2TAHnlkAN765LfOjfYFD_xUfEYpZgAaWo12TRgg8merVQ9eOCBnI4WEvEef0cfT4BtzsYNBuoxh_W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2" t="13801" b="7527"/>
          <a:stretch/>
        </p:blipFill>
        <p:spPr bwMode="auto">
          <a:xfrm>
            <a:off x="932528" y="675348"/>
            <a:ext cx="7278943" cy="35913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04834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4464" y="120347"/>
            <a:ext cx="8520600" cy="707400"/>
          </a:xfrm>
        </p:spPr>
        <p:txBody>
          <a:bodyPr/>
          <a:lstStyle/>
          <a:p>
            <a:r>
              <a:rPr lang="es-MX" dirty="0"/>
              <a:t>Control of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model</a:t>
            </a:r>
            <a:endParaRPr lang="es-MX" dirty="0"/>
          </a:p>
        </p:txBody>
      </p:sp>
      <p:pic>
        <p:nvPicPr>
          <p:cNvPr id="3074" name="Picture 2" descr="https://lh6.googleusercontent.com/c-Iy6Gbvv6v0xu22uyiA9_sP6PPjataIxb8U3zhXiduHoY3G-vYQYGOtFrePXnoyBo-R0d8EKVhWG4O4QehFnmXYi49UTs335vyesrIeuon4v1rxdhNgLfG1sSHLbGBoQ_A4kTMR1P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2" t="11401" r="2896" b="10319"/>
          <a:stretch/>
        </p:blipFill>
        <p:spPr bwMode="auto">
          <a:xfrm>
            <a:off x="1097317" y="827747"/>
            <a:ext cx="7134893" cy="36377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088257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700" y="213112"/>
            <a:ext cx="8421483" cy="707400"/>
          </a:xfrm>
        </p:spPr>
        <p:txBody>
          <a:bodyPr/>
          <a:lstStyle/>
          <a:p>
            <a:r>
              <a:rPr lang="es-MX" dirty="0"/>
              <a:t>TECHNICAL INFORMATION</a:t>
            </a:r>
          </a:p>
        </p:txBody>
      </p:sp>
      <p:pic>
        <p:nvPicPr>
          <p:cNvPr id="4098" name="Picture 2" descr="https://lh6.googleusercontent.com/ygXIe6NqcJe7WT5cbJgUS1GpRogtYcUZZcYhEc3F4t2YiefBPEAXlEnTCh63aORjtJYolcmBzSkqn46Sp_WvcXXVGG7LqjiDKjVH9Rr7IRjoibwBBFWkRyN7nmcbmUUbhgkR9BRH-Y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8" t="26887" r="766" b="36326"/>
          <a:stretch/>
        </p:blipFill>
        <p:spPr bwMode="auto">
          <a:xfrm>
            <a:off x="1049750" y="755374"/>
            <a:ext cx="7057754" cy="184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4.googleusercontent.com/hTFRMop2D5gM0_Xl6F-whDcWx0pP7im3mRHUi94vM0wpHsrR-4KBQBj0SkItexGZdh6vGnJbrPK5_smnuAU8TdZLUenKAw60jDyfabsKjcyC2qtF7nhq2xnzS3j8aVWfmCAKdw9vB-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8" t="63545" r="15490" b="8592"/>
          <a:stretch/>
        </p:blipFill>
        <p:spPr bwMode="auto">
          <a:xfrm>
            <a:off x="1049750" y="2894521"/>
            <a:ext cx="7057754" cy="170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826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211806" y="313698"/>
            <a:ext cx="6720388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Robot </a:t>
            </a:r>
            <a:r>
              <a:rPr lang="es-419" dirty="0" err="1"/>
              <a:t>design</a:t>
            </a:r>
            <a:r>
              <a:rPr lang="es-419" dirty="0"/>
              <a:t> in NX </a:t>
            </a:r>
            <a:r>
              <a:rPr lang="es-419" dirty="0" err="1"/>
              <a:t>version</a:t>
            </a:r>
            <a:r>
              <a:rPr lang="es-419" dirty="0"/>
              <a:t> 10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 b="0" dirty="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err="1"/>
              <a:t>Five</a:t>
            </a:r>
            <a:r>
              <a:rPr lang="es-419" dirty="0"/>
              <a:t> </a:t>
            </a:r>
            <a:r>
              <a:rPr lang="es-419" dirty="0" err="1"/>
              <a:t>main</a:t>
            </a:r>
            <a:r>
              <a:rPr lang="es-419" dirty="0"/>
              <a:t> </a:t>
            </a:r>
            <a:r>
              <a:rPr lang="es-419" dirty="0" err="1"/>
              <a:t>parts</a:t>
            </a:r>
            <a:r>
              <a:rPr lang="es-419" dirty="0"/>
              <a:t> of </a:t>
            </a:r>
            <a:r>
              <a:rPr lang="es-419" dirty="0" err="1"/>
              <a:t>the</a:t>
            </a:r>
            <a:r>
              <a:rPr lang="es-419" dirty="0"/>
              <a:t> robot </a:t>
            </a:r>
            <a:r>
              <a:rPr lang="es-419" dirty="0" err="1"/>
              <a:t>were</a:t>
            </a:r>
            <a:r>
              <a:rPr lang="es-419" dirty="0"/>
              <a:t> </a:t>
            </a:r>
            <a:r>
              <a:rPr lang="es-419" dirty="0" err="1"/>
              <a:t>designed</a:t>
            </a:r>
            <a:r>
              <a:rPr lang="es-419" dirty="0"/>
              <a:t> to </a:t>
            </a:r>
            <a:r>
              <a:rPr lang="es-419" dirty="0" err="1"/>
              <a:t>simulate</a:t>
            </a:r>
            <a:r>
              <a:rPr lang="es-419" dirty="0"/>
              <a:t> </a:t>
            </a:r>
            <a:r>
              <a:rPr lang="es-419" dirty="0" err="1"/>
              <a:t>its</a:t>
            </a:r>
            <a:r>
              <a:rPr lang="es-419" dirty="0"/>
              <a:t> </a:t>
            </a:r>
            <a:r>
              <a:rPr lang="es-419" dirty="0" err="1"/>
              <a:t>motion</a:t>
            </a:r>
            <a:r>
              <a:rPr lang="es-419" dirty="0"/>
              <a:t>:</a:t>
            </a:r>
            <a:endParaRPr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s-419" dirty="0"/>
              <a:t>Base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 dirty="0"/>
              <a:t>Cube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 dirty="0"/>
              <a:t>Arm1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 dirty="0"/>
              <a:t>Arm2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 dirty="0" err="1"/>
              <a:t>Claw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990" y="2172546"/>
            <a:ext cx="1773950" cy="1773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3903" y="1101921"/>
            <a:ext cx="1426573" cy="21412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 descr="Resultado de imagen para SCORBOT-er 4p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44" y="2475121"/>
            <a:ext cx="1495358" cy="19908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699" y="93842"/>
            <a:ext cx="8520600" cy="707400"/>
          </a:xfrm>
        </p:spPr>
        <p:txBody>
          <a:bodyPr/>
          <a:lstStyle/>
          <a:p>
            <a:r>
              <a:rPr lang="es-MX" dirty="0"/>
              <a:t>GUI IN MATLAB</a:t>
            </a:r>
          </a:p>
        </p:txBody>
      </p:sp>
      <p:pic>
        <p:nvPicPr>
          <p:cNvPr id="5122" name="Picture 2" descr="https://lh4.googleusercontent.com/YQWY5qlZow9K-RW-9XHaLbRobVrT8nT_d-KJi4WZ-dmEvabXdNCW700abcgOSMEmANJSHeCPgm8aLmz8vU1y45V7PT38EcmYlWJUpm_uU5oTx0t28LD7B8TL6xThoy7bjZyNROrMZz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6" t="23593" r="1391" b="8728"/>
          <a:stretch/>
        </p:blipFill>
        <p:spPr bwMode="auto">
          <a:xfrm>
            <a:off x="937895" y="695739"/>
            <a:ext cx="7268207" cy="33660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291588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699" y="93842"/>
            <a:ext cx="8520600" cy="707400"/>
          </a:xfrm>
        </p:spPr>
        <p:txBody>
          <a:bodyPr/>
          <a:lstStyle/>
          <a:p>
            <a:r>
              <a:rPr lang="es-MX" dirty="0"/>
              <a:t>GUI IMPORTANT CODE</a:t>
            </a:r>
          </a:p>
        </p:txBody>
      </p:sp>
      <p:pic>
        <p:nvPicPr>
          <p:cNvPr id="6146" name="Picture 2" descr="https://lh4.googleusercontent.com/A-3E0BjuEXWQ3pMaRV94PXZbuq_gbCP89cD6IXwTw89bm5QDP92iI6Qzn8mXtaRhu-_ezw9imf_CujrCutoqjOY56xuy0SrTXHgHP4DGl3NIu7pxLNFWvFpst9sHlJadl9eljZKOD2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87" r="45879" b="22711"/>
          <a:stretch/>
        </p:blipFill>
        <p:spPr bwMode="auto">
          <a:xfrm>
            <a:off x="1884940" y="741606"/>
            <a:ext cx="5374117" cy="32605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3587277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POSSIBLE IMPROVEMENTS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500" dirty="0"/>
              <a:t>MODIFY VALUES WHILE RUNNING THE MODEL WITH THE USE OF DASHBOARD SIMULINK BLOCK</a:t>
            </a:r>
          </a:p>
          <a:p>
            <a:r>
              <a:rPr lang="es-MX" sz="2500" dirty="0"/>
              <a:t>SIMULATE GRAB MOTION OF CLAW </a:t>
            </a:r>
          </a:p>
          <a:p>
            <a:r>
              <a:rPr lang="es-MX" sz="2500" dirty="0"/>
              <a:t>SOLID CONSTRAINTS </a:t>
            </a:r>
          </a:p>
          <a:p>
            <a:r>
              <a:rPr lang="es-MX" sz="2500" dirty="0"/>
              <a:t>ADD GRAVITY</a:t>
            </a:r>
          </a:p>
          <a:p>
            <a:r>
              <a:rPr lang="es-MX" sz="2500" dirty="0"/>
              <a:t>ADD GEARS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39091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BD2242-F7D6-4266-89C0-FD7169C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Roles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E6BDBC-9E0D-4CEC-A15B-2BD12E2FE8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NX 10 : Alberto y Abraham</a:t>
            </a:r>
          </a:p>
          <a:p>
            <a:endParaRPr lang="es-MX" sz="2400" dirty="0"/>
          </a:p>
          <a:p>
            <a:r>
              <a:rPr lang="es-MX" sz="2400" dirty="0"/>
              <a:t>Motor: Guillermo y Alberto</a:t>
            </a:r>
          </a:p>
          <a:p>
            <a:endParaRPr lang="es-MX" sz="2400" dirty="0"/>
          </a:p>
          <a:p>
            <a:r>
              <a:rPr lang="es-MX" sz="2400" dirty="0"/>
              <a:t>Control: </a:t>
            </a:r>
            <a:r>
              <a:rPr lang="es-MX" sz="2400" dirty="0" err="1"/>
              <a:t>All</a:t>
            </a:r>
            <a:endParaRPr lang="es-MX" sz="2400" dirty="0"/>
          </a:p>
          <a:p>
            <a:endParaRPr lang="es-MX" sz="2400" dirty="0"/>
          </a:p>
          <a:p>
            <a:r>
              <a:rPr lang="es-MX" sz="2400" dirty="0"/>
              <a:t>GUI: Abraham y Guillermo</a:t>
            </a:r>
          </a:p>
        </p:txBody>
      </p:sp>
    </p:spTree>
    <p:extLst>
      <p:ext uri="{BB962C8B-B14F-4D97-AF65-F5344CB8AC3E}">
        <p14:creationId xmlns:p14="http://schemas.microsoft.com/office/powerpoint/2010/main" val="2726056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" r="7575"/>
          <a:stretch/>
        </p:blipFill>
        <p:spPr>
          <a:xfrm>
            <a:off x="2047461" y="593855"/>
            <a:ext cx="5141844" cy="319791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809461" y="4048537"/>
            <a:ext cx="3617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>
                <a:solidFill>
                  <a:schemeClr val="tx1">
                    <a:lumMod val="95000"/>
                  </a:schemeClr>
                </a:solidFill>
              </a:rPr>
              <a:t>Gracias</a:t>
            </a:r>
          </a:p>
        </p:txBody>
      </p:sp>
      <p:pic>
        <p:nvPicPr>
          <p:cNvPr id="6" name="Picture 2" descr="Resultado de imagen para PIOL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194" y="2450528"/>
            <a:ext cx="140537" cy="24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758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Base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 rotWithShape="1">
          <a:blip r:embed="rId3">
            <a:alphaModFix/>
          </a:blip>
          <a:srcRect l="40301" t="23478" r="21678" b="7427"/>
          <a:stretch/>
        </p:blipFill>
        <p:spPr>
          <a:xfrm>
            <a:off x="781775" y="305625"/>
            <a:ext cx="2362301" cy="2414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2" name="Shape 82"/>
          <p:cNvPicPr preferRelativeResize="0"/>
          <p:nvPr/>
        </p:nvPicPr>
        <p:blipFill rotWithShape="1">
          <a:blip r:embed="rId4">
            <a:alphaModFix/>
          </a:blip>
          <a:srcRect l="46936" t="18664" r="9764" b="9242"/>
          <a:stretch/>
        </p:blipFill>
        <p:spPr>
          <a:xfrm>
            <a:off x="5871425" y="305625"/>
            <a:ext cx="2578238" cy="2414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3" name="Shape 83"/>
          <p:cNvPicPr preferRelativeResize="0"/>
          <p:nvPr/>
        </p:nvPicPr>
        <p:blipFill rotWithShape="1">
          <a:blip r:embed="rId5">
            <a:alphaModFix/>
          </a:blip>
          <a:srcRect l="35488" t="15592" r="18464" b="5932"/>
          <a:stretch/>
        </p:blipFill>
        <p:spPr>
          <a:xfrm>
            <a:off x="3462962" y="2506151"/>
            <a:ext cx="2218075" cy="21265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225561" y="2115124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Cube</a:t>
            </a:r>
            <a:endParaRPr dirty="0"/>
          </a:p>
        </p:txBody>
      </p:sp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l="38818" t="17838" r="13661" b="14948"/>
          <a:stretch/>
        </p:blipFill>
        <p:spPr>
          <a:xfrm>
            <a:off x="728871" y="186700"/>
            <a:ext cx="2423976" cy="1928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0" name="Shape 90"/>
          <p:cNvPicPr preferRelativeResize="0"/>
          <p:nvPr/>
        </p:nvPicPr>
        <p:blipFill rotWithShape="1">
          <a:blip r:embed="rId4">
            <a:alphaModFix/>
          </a:blip>
          <a:srcRect l="33329" t="16710" r="15345" b="6319"/>
          <a:stretch/>
        </p:blipFill>
        <p:spPr>
          <a:xfrm>
            <a:off x="5730035" y="186701"/>
            <a:ext cx="2227896" cy="1928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1" name="Shape 91"/>
          <p:cNvPicPr preferRelativeResize="0"/>
          <p:nvPr/>
        </p:nvPicPr>
        <p:blipFill rotWithShape="1">
          <a:blip r:embed="rId5">
            <a:alphaModFix/>
          </a:blip>
          <a:srcRect l="31005" t="17467" r="25274" b="12690"/>
          <a:stretch/>
        </p:blipFill>
        <p:spPr>
          <a:xfrm>
            <a:off x="5730035" y="2683823"/>
            <a:ext cx="2300501" cy="2067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2" name="Shape 92"/>
          <p:cNvPicPr preferRelativeResize="0"/>
          <p:nvPr/>
        </p:nvPicPr>
        <p:blipFill rotWithShape="1">
          <a:blip r:embed="rId6">
            <a:alphaModFix/>
          </a:blip>
          <a:srcRect l="43421" t="19481" r="12321" b="16370"/>
          <a:stretch/>
        </p:blipFill>
        <p:spPr>
          <a:xfrm>
            <a:off x="661441" y="2683823"/>
            <a:ext cx="2491406" cy="2067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241881" y="1912436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ARM1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l="28438" t="17841" r="9886" b="8188"/>
          <a:stretch/>
        </p:blipFill>
        <p:spPr>
          <a:xfrm>
            <a:off x="5313255" y="3035157"/>
            <a:ext cx="2975976" cy="17039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9" name="Shape 99"/>
          <p:cNvPicPr preferRelativeResize="0"/>
          <p:nvPr/>
        </p:nvPicPr>
        <p:blipFill rotWithShape="1">
          <a:blip r:embed="rId4">
            <a:alphaModFix/>
          </a:blip>
          <a:srcRect l="40720" t="15589" r="23374" b="5559"/>
          <a:stretch/>
        </p:blipFill>
        <p:spPr>
          <a:xfrm>
            <a:off x="1123151" y="280229"/>
            <a:ext cx="1816651" cy="2339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0" name="Shape 100"/>
          <p:cNvPicPr preferRelativeResize="0"/>
          <p:nvPr/>
        </p:nvPicPr>
        <p:blipFill rotWithShape="1">
          <a:blip r:embed="rId5">
            <a:alphaModFix/>
          </a:blip>
          <a:srcRect l="21080" t="21148" r="6899" b="16449"/>
          <a:stretch/>
        </p:blipFill>
        <p:spPr>
          <a:xfrm>
            <a:off x="682489" y="3035157"/>
            <a:ext cx="3279912" cy="17039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1" name="Shape 101"/>
          <p:cNvPicPr preferRelativeResize="0"/>
          <p:nvPr/>
        </p:nvPicPr>
        <p:blipFill rotWithShape="1">
          <a:blip r:embed="rId6">
            <a:alphaModFix/>
          </a:blip>
          <a:srcRect l="18267" t="25759" b="15318"/>
          <a:stretch/>
        </p:blipFill>
        <p:spPr>
          <a:xfrm rot="5400000">
            <a:off x="5644931" y="932273"/>
            <a:ext cx="2312622" cy="1035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205683" y="22514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arm2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 l="26946" t="17467" r="8802" b="7434"/>
          <a:stretch/>
        </p:blipFill>
        <p:spPr>
          <a:xfrm>
            <a:off x="5273100" y="359400"/>
            <a:ext cx="3132302" cy="20592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8" name="Shape 108"/>
          <p:cNvPicPr preferRelativeResize="0"/>
          <p:nvPr/>
        </p:nvPicPr>
        <p:blipFill rotWithShape="1">
          <a:blip r:embed="rId4">
            <a:alphaModFix/>
          </a:blip>
          <a:srcRect l="39668" t="15963" r="21256" b="5935"/>
          <a:stretch/>
        </p:blipFill>
        <p:spPr>
          <a:xfrm>
            <a:off x="1256237" y="165237"/>
            <a:ext cx="2176877" cy="24475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9" name="Shape 109"/>
          <p:cNvPicPr preferRelativeResize="0"/>
          <p:nvPr/>
        </p:nvPicPr>
        <p:blipFill rotWithShape="1">
          <a:blip r:embed="rId5">
            <a:alphaModFix/>
          </a:blip>
          <a:srcRect l="20234" t="21899" r="8162" b="13442"/>
          <a:stretch/>
        </p:blipFill>
        <p:spPr>
          <a:xfrm>
            <a:off x="806224" y="3090225"/>
            <a:ext cx="3076901" cy="1562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0" name="Shape 110"/>
          <p:cNvPicPr preferRelativeResize="0"/>
          <p:nvPr/>
        </p:nvPicPr>
        <p:blipFill rotWithShape="1">
          <a:blip r:embed="rId6">
            <a:alphaModFix/>
          </a:blip>
          <a:srcRect l="17911" t="23399" b="11942"/>
          <a:stretch/>
        </p:blipFill>
        <p:spPr>
          <a:xfrm>
            <a:off x="5188199" y="3090225"/>
            <a:ext cx="3452217" cy="1562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225287" y="2269429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err="1"/>
              <a:t>claw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l="27594" t="19169" r="6293" b="9488"/>
          <a:stretch/>
        </p:blipFill>
        <p:spPr>
          <a:xfrm>
            <a:off x="3390388" y="143154"/>
            <a:ext cx="2368478" cy="13307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7" name="Shape 117"/>
          <p:cNvPicPr preferRelativeResize="0"/>
          <p:nvPr/>
        </p:nvPicPr>
        <p:blipFill rotWithShape="1">
          <a:blip r:embed="rId4">
            <a:alphaModFix/>
          </a:blip>
          <a:srcRect l="36287" t="18219" r="14288" b="10443"/>
          <a:stretch/>
        </p:blipFill>
        <p:spPr>
          <a:xfrm>
            <a:off x="629896" y="353031"/>
            <a:ext cx="2453126" cy="1991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8" name="Shape 118"/>
          <p:cNvPicPr preferRelativeResize="0"/>
          <p:nvPr/>
        </p:nvPicPr>
        <p:blipFill rotWithShape="1">
          <a:blip r:embed="rId5">
            <a:alphaModFix/>
          </a:blip>
          <a:srcRect l="20449" t="24227" r="7317" b="19073"/>
          <a:stretch/>
        </p:blipFill>
        <p:spPr>
          <a:xfrm>
            <a:off x="1186488" y="2899209"/>
            <a:ext cx="3534125" cy="1560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9" name="Shape 119"/>
          <p:cNvPicPr preferRelativeResize="0"/>
          <p:nvPr/>
        </p:nvPicPr>
        <p:blipFill rotWithShape="1">
          <a:blip r:embed="rId6">
            <a:alphaModFix/>
          </a:blip>
          <a:srcRect l="22349" t="23120" r="5417" b="22910"/>
          <a:stretch/>
        </p:blipFill>
        <p:spPr>
          <a:xfrm>
            <a:off x="6066232" y="1147182"/>
            <a:ext cx="2849851" cy="11976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0" name="Shape 120"/>
          <p:cNvPicPr preferRelativeResize="0"/>
          <p:nvPr/>
        </p:nvPicPr>
        <p:blipFill rotWithShape="1">
          <a:blip r:embed="rId7">
            <a:alphaModFix/>
          </a:blip>
          <a:srcRect l="22350" t="22350" r="7739" b="20950"/>
          <a:stretch/>
        </p:blipFill>
        <p:spPr>
          <a:xfrm>
            <a:off x="5565595" y="2899209"/>
            <a:ext cx="2849851" cy="13000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FROM NX to MATLAB</a:t>
            </a:r>
            <a:endParaRPr dirty="0"/>
          </a:p>
        </p:txBody>
      </p:sp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 l="12872" t="17884" r="5600" b="41504"/>
          <a:stretch/>
        </p:blipFill>
        <p:spPr>
          <a:xfrm>
            <a:off x="246425" y="1427404"/>
            <a:ext cx="8651150" cy="2424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FROM NX TO MATLAB</a:t>
            </a:r>
            <a:endParaRPr dirty="0"/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3">
            <a:alphaModFix/>
          </a:blip>
          <a:srcRect l="51426" t="19928" r="32564" b="47283"/>
          <a:stretch/>
        </p:blipFill>
        <p:spPr>
          <a:xfrm>
            <a:off x="954525" y="1510774"/>
            <a:ext cx="1851367" cy="24317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3" name="Shape 133"/>
          <p:cNvPicPr preferRelativeResize="0"/>
          <p:nvPr/>
        </p:nvPicPr>
        <p:blipFill rotWithShape="1">
          <a:blip r:embed="rId4">
            <a:alphaModFix/>
          </a:blip>
          <a:srcRect l="39595" t="21774" r="29617" b="24473"/>
          <a:stretch/>
        </p:blipFill>
        <p:spPr>
          <a:xfrm>
            <a:off x="3456113" y="1510774"/>
            <a:ext cx="1904391" cy="24317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4" name="Shape 134"/>
          <p:cNvPicPr preferRelativeResize="0"/>
          <p:nvPr/>
        </p:nvPicPr>
        <p:blipFill rotWithShape="1">
          <a:blip r:embed="rId5">
            <a:alphaModFix/>
          </a:blip>
          <a:srcRect l="41067" t="19402" r="24936" b="24294"/>
          <a:stretch/>
        </p:blipFill>
        <p:spPr>
          <a:xfrm>
            <a:off x="6023977" y="1510775"/>
            <a:ext cx="1900823" cy="24317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321</TotalTime>
  <Words>321</Words>
  <Application>Microsoft Office PowerPoint</Application>
  <PresentationFormat>Presentación en pantalla (16:9)</PresentationFormat>
  <Paragraphs>77</Paragraphs>
  <Slides>24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Trebuchet MS</vt:lpstr>
      <vt:lpstr>Rockwell</vt:lpstr>
      <vt:lpstr>Bookman Old Style</vt:lpstr>
      <vt:lpstr>Arial</vt:lpstr>
      <vt:lpstr>Damask</vt:lpstr>
      <vt:lpstr>Model of a Robot Arm in Simulink</vt:lpstr>
      <vt:lpstr>Robot design in NX version 10  </vt:lpstr>
      <vt:lpstr>Base </vt:lpstr>
      <vt:lpstr>Cube</vt:lpstr>
      <vt:lpstr>ARM1 </vt:lpstr>
      <vt:lpstr>arm2 </vt:lpstr>
      <vt:lpstr>claw </vt:lpstr>
      <vt:lpstr>FROM NX to MATLAB</vt:lpstr>
      <vt:lpstr>FROM NX TO MATLAB</vt:lpstr>
      <vt:lpstr>MODELING A DC MOTOR IN SIMULINK</vt:lpstr>
      <vt:lpstr>Datasheet</vt:lpstr>
      <vt:lpstr>DC Motor Equations</vt:lpstr>
      <vt:lpstr>Simulink Model</vt:lpstr>
      <vt:lpstr>Parameters for the Simulink Model</vt:lpstr>
      <vt:lpstr>Simulink Model with Parameters</vt:lpstr>
      <vt:lpstr>Angular velocity and current (w, i)</vt:lpstr>
      <vt:lpstr>Scorbot-er 4pc in simulink</vt:lpstr>
      <vt:lpstr>Control of the model</vt:lpstr>
      <vt:lpstr>TECHNICAL INFORMATION</vt:lpstr>
      <vt:lpstr>GUI IN MATLAB</vt:lpstr>
      <vt:lpstr>GUI IMPORTANT CODE</vt:lpstr>
      <vt:lpstr>POSSIBLE IMPROVEMENTS </vt:lpstr>
      <vt:lpstr>Roles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of a Robot Arm in Simulink</dc:title>
  <cp:lastModifiedBy>Alberto Salinas Navarro</cp:lastModifiedBy>
  <cp:revision>17</cp:revision>
  <dcterms:modified xsi:type="dcterms:W3CDTF">2018-05-30T00:57:55Z</dcterms:modified>
</cp:coreProperties>
</file>